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3" r:id="rId1"/>
    <p:sldMasterId id="2147483661" r:id="rId2"/>
  </p:sldMasterIdLst>
  <p:notesMasterIdLst>
    <p:notesMasterId r:id="rId8"/>
  </p:notesMasterIdLst>
  <p:sldIdLst>
    <p:sldId id="10711" r:id="rId3"/>
    <p:sldId id="10749" r:id="rId4"/>
    <p:sldId id="10750" r:id="rId5"/>
    <p:sldId id="10751" r:id="rId6"/>
    <p:sldId id="107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00"/>
    <a:srgbClr val="FF6600"/>
    <a:srgbClr val="FD533C"/>
    <a:srgbClr val="101010"/>
    <a:srgbClr val="ADB1B4"/>
    <a:srgbClr val="0099CC"/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4648"/>
  </p:normalViewPr>
  <p:slideViewPr>
    <p:cSldViewPr snapToGrid="0">
      <p:cViewPr>
        <p:scale>
          <a:sx n="75" d="100"/>
          <a:sy n="75" d="100"/>
        </p:scale>
        <p:origin x="208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E8D2-D9EB-6240-B75D-FC5D278F12B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9B95-D431-1248-9637-98EFB5BA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07E54-17A4-D9AF-AA47-01446507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4E3AE621-CCF0-0567-DC7B-B18852514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899A623E-3F42-24F3-32D8-B33B3F08F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3B750B4A-F86E-C6EF-F88F-B79CF9153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3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0F75A-F17A-B85A-EC1C-2D95E548E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DD56AA4E-D56C-2537-4614-53E4B4CAF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FC517B42-ABBF-5388-9BDD-E5198FEF0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4A134A05-851C-A70D-43DF-2651C00E4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45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3B7A6-94B1-D564-20E1-5A83F105F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83E634FB-DF5E-45B1-1718-72B59EAA4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E340FBCE-0BE6-548F-8F27-CC205AE2B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6C8D610D-1661-4D93-2A2F-305952B96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072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20249-B8C8-CA6F-2E63-04EC1DA68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95638AF6-A3AE-C039-0A68-807E78829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DFB0E2C4-DFEC-1EAC-95AE-0C947EB35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809916D1-C218-A13D-49BA-1D3D009C1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81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4175-E9E9-4EC7-FB25-BAFB911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42F0B-995F-666F-08EB-0017964AD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266B-0714-2803-D939-D2BC3561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8FB7-E8BF-0647-A038-D449204747C8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1D7B-E98D-D48B-94B6-6317D6B1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07C1A-6D83-617A-3BE8-4FE7A88A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68F1-17D6-6D73-C0D8-87657D93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149B0-9201-5837-CAEB-4E75190A2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FF16-1B80-B164-9D73-FD43D1AC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21F-AFCD-EB40-876F-84CA6002853E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0636-57E6-8F8E-709D-703D85AE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F8816-348D-67A1-1252-1B1419FF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159E1-715C-1DEF-FA98-31C0B517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5FCC5-8FBE-0CEE-E14B-70E450452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DECA-88B6-C846-D579-34B7D60B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4C5-B6DA-EE42-8124-14A03E67D551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49D5-DE7A-48A3-7D43-2613B0AD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CEC4-4066-9D3F-EB3A-86183D32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8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E10A-FC57-F87A-02A0-C1CFE9CC4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0030C-6314-8B38-8EEE-2DC608C0B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F09D-7564-2091-AE86-C2064E4B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5FC-C9AD-4947-90CB-0F1B95093C35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5FD7-1510-4CC4-8E08-4873890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684E-B4F5-A644-B63B-CB0207F8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E974-45BE-10D8-875F-9E265597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CF3C-F876-EBE8-FDFC-8364F264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7FD1-F1F7-4D39-04C4-A6E995FE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BFA-3A5B-6045-8C4C-C2833F0662F4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9C988-960A-2EE5-2E45-F0FEEA35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2F55-96F4-09C7-3F71-1B06B949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4627-4833-39A1-B2B3-52EB0973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2266-C903-0060-05F8-E3A7257A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620CB-E8E2-B11D-5ACF-73188681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F995-9C0B-BF4A-BCE1-672F2F28ABFB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29C0D-783C-0AA7-CBBC-A7A966B4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90E6-A64A-5905-128C-A69F95F8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9F16-4268-DD7C-687F-AB993E7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B616-21D3-0C44-8D83-C7DDD1224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8AFF-04D9-0583-BCE3-96805259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22F06-F75E-6A04-33A3-1DC7475C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6180-AAF5-0A4E-A8B5-51A0E37C0092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F051-EF56-0D96-2A8B-DDAD7DC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A4EAC-0DAC-BB4C-CB9B-BB1271C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CF90-98CC-9EB3-0BBA-DCB16037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25C2-C42A-BC5C-604E-F8C81EFC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0A38A-1C68-D4C7-928B-8E22A339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4519E-BECA-1C07-AECC-18262D149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5ECA7-2782-C96A-0262-1CE332A38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2192D-FCF6-9536-25BE-8E64FA3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543-4EDC-8A46-8369-B5AA2E33DE5B}" type="datetime1">
              <a:rPr lang="en-ID" smtClean="0"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BDE18-35F7-40B0-49A3-B858473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40B0F-0AE8-CA7F-5801-26AA32AB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C2A-C996-A589-2FE8-2C9E3449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ED8D2-4CBB-41CF-3649-8DD5AFFD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AB4-059D-6046-A087-E5D19962F873}" type="datetime1">
              <a:rPr lang="en-ID" smtClean="0"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DA534-BF9D-EAC2-CE8F-F150830D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9456E-6348-D4CE-D35D-D5C7BF80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D0D2A-93BA-82B1-A3A2-2BDB2A51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E1B8-8012-F845-8183-B76C2B4CABA8}" type="datetime1">
              <a:rPr lang="en-ID" smtClean="0"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78A6D-FC7E-37EB-D2C3-F840E095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A3973-20C7-E37B-9EE6-160B70AA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1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47DB-B43D-D47C-56AE-13F5DF35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8903-DBD2-F223-FD43-29B2B819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42107-07E7-D782-37E6-B2B052BF5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21F07-B41A-CC14-E636-C137C247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8B1D-1D2E-9944-BF3A-061598853016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BBB25-4553-CA54-669B-3DCFFC97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8B964-11F5-FE90-AB1F-FE7AD2D2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80C0-A99C-8E0D-ACF7-F9472295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5908-C619-1354-7C2F-5637AB79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1DAB-BA0C-1F3B-A34D-612C8745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B2F-5AD1-5D41-A766-1F63B7D7B7CD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74449-607D-A414-F6D4-AE43DDA2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05B1-BAF4-CD46-3786-BA6E4D17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2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9E27-8FEA-2CCD-25CE-6B7838A4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96C5E-297C-2404-D00F-D36C71F93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D8A3A-F4CA-32FB-8479-609AC3545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0FEC-6C3A-C885-ADB5-F8CF9B1B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D8F4-542E-314C-8B7D-C6E40208DCB4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5D3A3-988B-B87E-74F0-24B53AD5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79526-6A73-CAF2-D798-158CDA94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FABD-0AD5-09D3-1B3F-DB78F14F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D6E88-A9C5-049B-693E-4E35F7E1B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7503-F2D7-14D4-C1BE-5D55BC8E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7489-6455-B742-9106-D6AA889B257A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ED96-2032-1D1D-E412-4D393FDF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4E983-94E4-11A4-003F-9A400A4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A775C-79B3-A401-85AE-617A005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D6AB8-E8B2-ADE2-CE37-B2E134B84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7705-4654-283A-0BE4-8CD19731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8AF-945C-5140-9F6D-51BAF966344F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30E85-3591-1CA5-AE03-7C41CFAF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D36FF-2DAA-56DA-73BF-C7F8F565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14FC-D257-771F-B655-1A75BB56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9ABA9-4478-D7A2-B1E4-55B7C1D4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4D59D-4E53-5299-7695-2C201874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C5B5-04FF-0942-A4E4-D10E77E5CB57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4B85-EEC6-38C7-FEA8-C006219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89E36-F546-CCF4-DF4C-DB4D6503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BD3A-4CA4-57AB-1A3C-38A0AC9D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E604-2F12-E50B-99DE-14A4A343F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2D17D-78C7-A989-7168-3955C93A6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C506-0E9E-3CFA-B14A-A702CEEA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6CF6-468F-7143-9051-8BA57E3F254D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AA759-F3F6-38E6-0505-6EA23F1D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176CE-C6DB-02D7-CDC4-0B1377D7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0E49-1D5D-04E2-158C-2561F481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CEE47-BB31-13F6-0961-8DC184EC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E8AF5-8994-D466-FB64-3C484CE4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C5861-4992-C270-48CD-893EEC29F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58CEF-68E9-7EB0-55A7-E0964A184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5A294-850A-A4B4-C962-C4C8C6CC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B3AB-4DFA-6E4B-9BDC-E6A28C72D5A8}" type="datetime1">
              <a:rPr lang="en-ID" smtClean="0"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F137E-AB02-71ED-3B6E-D79255D7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1BEA2-1A5B-5E86-849B-471021FF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6B79-9B50-D30C-8500-1B34BD67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1C33-7E69-465E-41A1-DE946C25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891A-3ECC-284A-BAB6-AF13195D335E}" type="datetime1">
              <a:rPr lang="en-ID" smtClean="0"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1FC0A-A416-7E3C-E239-08121911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45D7F-4D7A-2374-38BF-7997DEDD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A112E-6A21-5D00-6A3F-EE16E557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6D62-8295-C342-B21E-BE3B91881B80}" type="datetime1">
              <a:rPr lang="en-ID" smtClean="0"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0C3A9-443C-23A6-078D-165C7158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CFC1-43E1-0673-CB6B-C19ABC67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6F14-D403-6B11-7437-F005377A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30EB-E48C-5BD1-2E4F-B7CAF72F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67EF-7D6E-7802-F3F6-122DD06DD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BFCC2-1F11-EFA3-A664-084D9A09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3EF3-501D-E44B-8F4B-E737AC3338F8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2A577-732B-517A-20D6-F3A2D999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59F1-DEF7-2118-05CF-D29F692B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F8C0-F031-CC3D-638C-A71DBAE1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5DA88-9F1E-47C9-7610-22844EBFF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80A30-F4F8-9112-4667-E088F6273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41CEB-17EF-DB60-EA7A-647EC34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4DEC-5A43-C14B-B973-68DE7E766FFD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14759-D64E-9DE2-9254-DD5E658D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073F9-F029-1A8D-ECC6-CA4D0227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9A0DA-E993-B0F1-8E1F-B579D385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5794F-BD13-40D4-AE18-426F0D26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98942-6C30-F4DF-951B-189D6C6D5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217B-A3AA-154B-8E30-55E01B244C40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8618-52C1-D814-3804-69C5009B1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8AF3-920C-65CC-DECA-12B42A3C0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2841C-DD8E-7C0B-9FC4-2FE59AB9B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3744" b="7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C48636-FE34-9EFE-8E16-597C83830B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-33158"/>
            <a:ext cx="12192000" cy="6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798B3-C023-83CA-AA76-947863B2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725E3-3D58-7343-162E-0F34E6A5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47A3-B6BA-EBCE-656B-B41F148E3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9040-7AD7-FB43-942F-7908962657BC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D519F-FBB9-3BA0-64A4-2509A67B9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01232-C066-B2C0-ED3B-F79FDF307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2D023-A27C-D798-A45A-7F761DE15B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CB4A7-53A3-9191-B07F-E0312157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3158"/>
            <a:ext cx="12192000" cy="6891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BCC8C-BB86-6934-9D90-715797B8637C}"/>
              </a:ext>
            </a:extLst>
          </p:cNvPr>
          <p:cNvSpPr txBox="1"/>
          <p:nvPr/>
        </p:nvSpPr>
        <p:spPr>
          <a:xfrm>
            <a:off x="914400" y="2151727"/>
            <a:ext cx="107167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  <a:t>LEMDIKLAT MEDIA LITERATION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E3DF08-F537-DB23-AC98-68C230B9BD54}"/>
              </a:ext>
            </a:extLst>
          </p:cNvPr>
          <p:cNvGrpSpPr/>
          <p:nvPr/>
        </p:nvGrpSpPr>
        <p:grpSpPr>
          <a:xfrm>
            <a:off x="5113716" y="679473"/>
            <a:ext cx="1964567" cy="1054593"/>
            <a:chOff x="3505200" y="902285"/>
            <a:chExt cx="3451535" cy="1852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3F688A-014E-9080-3B07-91E11DC3B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60F837-BEFF-5D48-B9A9-F08AB54A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B582B-5EDC-3098-B98D-3C9292E218F6}"/>
              </a:ext>
            </a:extLst>
          </p:cNvPr>
          <p:cNvSpPr txBox="1"/>
          <p:nvPr/>
        </p:nvSpPr>
        <p:spPr>
          <a:xfrm>
            <a:off x="914400" y="5943686"/>
            <a:ext cx="10716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Chryshnanda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DL</a:t>
            </a:r>
            <a:endParaRPr lang="id-ID" sz="24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07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F638-D043-AB09-FE40-9D89C1346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4751F-5A49-554F-2F26-6FEC581742BA}"/>
              </a:ext>
            </a:extLst>
          </p:cNvPr>
          <p:cNvGrpSpPr/>
          <p:nvPr/>
        </p:nvGrpSpPr>
        <p:grpSpPr>
          <a:xfrm>
            <a:off x="11112133" y="174262"/>
            <a:ext cx="893797" cy="479796"/>
            <a:chOff x="3505200" y="902285"/>
            <a:chExt cx="3451535" cy="1852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4856DD-6122-B782-1D45-A838DA298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9D898B-1E77-1C0E-8D2B-9FEE3B3E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8AB8E-9433-98DB-254F-A837E7892CAC}"/>
              </a:ext>
            </a:extLst>
          </p:cNvPr>
          <p:cNvSpPr/>
          <p:nvPr/>
        </p:nvSpPr>
        <p:spPr>
          <a:xfrm>
            <a:off x="1079867" y="792750"/>
            <a:ext cx="4497324" cy="2420349"/>
          </a:xfrm>
          <a:prstGeom prst="roundRect">
            <a:avLst>
              <a:gd name="adj" fmla="val 9321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PORTAL:</a:t>
            </a: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WEBSITE</a:t>
            </a: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MEDIA SOSIAL</a:t>
            </a: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MEDIA ONLINE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4595B9-D06A-4570-4823-51F8AB6629E1}"/>
              </a:ext>
            </a:extLst>
          </p:cNvPr>
          <p:cNvSpPr/>
          <p:nvPr/>
        </p:nvSpPr>
        <p:spPr>
          <a:xfrm>
            <a:off x="1079867" y="3339434"/>
            <a:ext cx="4497324" cy="3074066"/>
          </a:xfrm>
          <a:prstGeom prst="roundRect">
            <a:avLst>
              <a:gd name="adj" fmla="val 1005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PODCAST</a:t>
            </a:r>
            <a:endParaRPr lang="en-ID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LEMDIKLAT TALK</a:t>
            </a: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DISKUSI / FORUM</a:t>
            </a: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QUESTION &amp; ANSWER</a:t>
            </a: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ROAD MAP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63F4AB-E4F9-CA61-A8BD-39F8C3F1300E}"/>
              </a:ext>
            </a:extLst>
          </p:cNvPr>
          <p:cNvSpPr/>
          <p:nvPr/>
        </p:nvSpPr>
        <p:spPr>
          <a:xfrm>
            <a:off x="6106808" y="1155034"/>
            <a:ext cx="5005325" cy="4877466"/>
          </a:xfrm>
          <a:prstGeom prst="roundRect">
            <a:avLst>
              <a:gd name="adj" fmla="val 503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MEDIA LEARNING</a:t>
            </a:r>
            <a:endParaRPr lang="en-ID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355600"/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HANJAR</a:t>
            </a:r>
          </a:p>
          <a:p>
            <a:pPr marL="723900" indent="-355600"/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KATA PAKAR</a:t>
            </a:r>
          </a:p>
          <a:p>
            <a:pPr marL="723900" indent="-355600"/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PEMIKIRAN</a:t>
            </a:r>
          </a:p>
          <a:p>
            <a:pPr marL="723900" indent="-355600"/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BAHAN PAPARAN (PPT)</a:t>
            </a:r>
          </a:p>
          <a:p>
            <a:pPr marL="723900" indent="-355600"/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KURIKULUM</a:t>
            </a:r>
          </a:p>
          <a:p>
            <a:pPr marL="723900" indent="-355600"/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MATERI DARI BERBAGAI SUMBER</a:t>
            </a:r>
          </a:p>
          <a:p>
            <a:pPr marL="723900" indent="-355600"/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MODEL LATIHAN </a:t>
            </a:r>
          </a:p>
        </p:txBody>
      </p:sp>
    </p:spTree>
    <p:extLst>
      <p:ext uri="{BB962C8B-B14F-4D97-AF65-F5344CB8AC3E}">
        <p14:creationId xmlns:p14="http://schemas.microsoft.com/office/powerpoint/2010/main" val="25193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6A141-F735-AF0E-3274-BED9D2276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C4924A6-E939-3DF2-2CD8-C5A0010C8E6B}"/>
              </a:ext>
            </a:extLst>
          </p:cNvPr>
          <p:cNvGrpSpPr/>
          <p:nvPr/>
        </p:nvGrpSpPr>
        <p:grpSpPr>
          <a:xfrm>
            <a:off x="11112133" y="174262"/>
            <a:ext cx="893797" cy="479796"/>
            <a:chOff x="3505200" y="902285"/>
            <a:chExt cx="3451535" cy="1852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76ED75-24A4-697F-1FB2-7CBB362BE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9D768F-93EE-E6DA-6163-20F9FF26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A2317C-1995-E59A-024A-33BF58803D4E}"/>
              </a:ext>
            </a:extLst>
          </p:cNvPr>
          <p:cNvSpPr/>
          <p:nvPr/>
        </p:nvSpPr>
        <p:spPr>
          <a:xfrm>
            <a:off x="723900" y="792750"/>
            <a:ext cx="4853291" cy="2420349"/>
          </a:xfrm>
          <a:prstGeom prst="roundRect">
            <a:avLst>
              <a:gd name="adj" fmla="val 9321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E-LIBRARY</a:t>
            </a:r>
            <a:endParaRPr lang="en-ID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PRODUK INTERNAL</a:t>
            </a: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PRODUK EXTERNAL</a:t>
            </a: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 BOOK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64BD0B-026C-FE35-526F-22720CF0DD98}"/>
              </a:ext>
            </a:extLst>
          </p:cNvPr>
          <p:cNvSpPr/>
          <p:nvPr/>
        </p:nvSpPr>
        <p:spPr>
          <a:xfrm>
            <a:off x="723900" y="3339434"/>
            <a:ext cx="4853291" cy="3074066"/>
          </a:xfrm>
          <a:prstGeom prst="roundRect">
            <a:avLst>
              <a:gd name="adj" fmla="val 1005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E-JOURNAL</a:t>
            </a:r>
            <a:endParaRPr lang="en-ID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PROCIDING</a:t>
            </a: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PRODUK SEMINAR/WORKSHOP</a:t>
            </a: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PENELITIAN ATAU KAJIAN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7D356B-0508-1CCC-8533-3E3A82440AEE}"/>
              </a:ext>
            </a:extLst>
          </p:cNvPr>
          <p:cNvSpPr/>
          <p:nvPr/>
        </p:nvSpPr>
        <p:spPr>
          <a:xfrm>
            <a:off x="6106808" y="1155034"/>
            <a:ext cx="5005325" cy="4877466"/>
          </a:xfrm>
          <a:prstGeom prst="roundRect">
            <a:avLst>
              <a:gd name="adj" fmla="val 503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MEDIA BRANDING</a:t>
            </a:r>
            <a:r>
              <a:rPr lang="en-ID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IKONIK : LOKAL HEROES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CARATER BUILDING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AWARDS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KEUNGGULAN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EXPO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ART POLICING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QUOTE</a:t>
            </a:r>
          </a:p>
        </p:txBody>
      </p:sp>
    </p:spTree>
    <p:extLst>
      <p:ext uri="{BB962C8B-B14F-4D97-AF65-F5344CB8AC3E}">
        <p14:creationId xmlns:p14="http://schemas.microsoft.com/office/powerpoint/2010/main" val="221918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322C9-02F9-D06D-2917-CB98053F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229C7A9-F8E4-A6A6-A7C1-48F142DEEEC0}"/>
              </a:ext>
            </a:extLst>
          </p:cNvPr>
          <p:cNvGrpSpPr/>
          <p:nvPr/>
        </p:nvGrpSpPr>
        <p:grpSpPr>
          <a:xfrm>
            <a:off x="11112133" y="174262"/>
            <a:ext cx="893797" cy="479796"/>
            <a:chOff x="3505200" y="902285"/>
            <a:chExt cx="3451535" cy="1852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3D8283-9B52-F949-9D26-105B8259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90607E-AABD-7EBD-2279-057283EE3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78A7D7-1420-CFE4-9AB9-29403173AE24}"/>
              </a:ext>
            </a:extLst>
          </p:cNvPr>
          <p:cNvSpPr/>
          <p:nvPr/>
        </p:nvSpPr>
        <p:spPr>
          <a:xfrm>
            <a:off x="723900" y="792750"/>
            <a:ext cx="4853291" cy="2420349"/>
          </a:xfrm>
          <a:prstGeom prst="roundRect">
            <a:avLst>
              <a:gd name="adj" fmla="val 932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FUTURISTIC POLICING</a:t>
            </a:r>
            <a:endParaRPr lang="en-ID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PENGEMBANGAN MODEL </a:t>
            </a:r>
            <a:r>
              <a:rPr lang="en-ID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PEMOLISIAN</a:t>
            </a:r>
          </a:p>
          <a:p>
            <a:pPr marL="723900" indent="-355600"/>
            <a:r>
              <a:rPr lang="en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INOVASI + KREATIF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70840A-5885-7722-11D1-2D1AB4E194AD}"/>
              </a:ext>
            </a:extLst>
          </p:cNvPr>
          <p:cNvSpPr/>
          <p:nvPr/>
        </p:nvSpPr>
        <p:spPr>
          <a:xfrm>
            <a:off x="723900" y="3339434"/>
            <a:ext cx="4853291" cy="1892966"/>
          </a:xfrm>
          <a:prstGeom prst="roundRect">
            <a:avLst>
              <a:gd name="adj" fmla="val 100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MEDIA NETWORK</a:t>
            </a:r>
            <a:endParaRPr lang="en-ID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INTERNAL</a:t>
            </a:r>
          </a:p>
          <a:p>
            <a:pPr marL="723900" indent="-3556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EXTERNAL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C0B5C3-87E0-7271-7F93-AC7F40E0CB1C}"/>
              </a:ext>
            </a:extLst>
          </p:cNvPr>
          <p:cNvSpPr/>
          <p:nvPr/>
        </p:nvSpPr>
        <p:spPr>
          <a:xfrm>
            <a:off x="6083299" y="792750"/>
            <a:ext cx="5005325" cy="3061366"/>
          </a:xfrm>
          <a:prstGeom prst="roundRect">
            <a:avLst>
              <a:gd name="adj" fmla="val 50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	HERITAGE DIGITAL</a:t>
            </a:r>
            <a:r>
              <a:rPr lang="en-ID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SEJARAH POLRI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PAHLAWAN POLRI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TOKOH POLRI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⁠TOKOH NASIONAL</a:t>
            </a:r>
          </a:p>
          <a:p>
            <a:pPr marL="7239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⁠TOKOH INTERNASIONAL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BFD844-7EE4-5833-85A9-A2E50DEB937D}"/>
              </a:ext>
            </a:extLst>
          </p:cNvPr>
          <p:cNvSpPr/>
          <p:nvPr/>
        </p:nvSpPr>
        <p:spPr>
          <a:xfrm>
            <a:off x="6083299" y="4170950"/>
            <a:ext cx="5005325" cy="1696450"/>
          </a:xfrm>
          <a:prstGeom prst="roundRect">
            <a:avLst>
              <a:gd name="adj" fmla="val 5033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23900" indent="-723900"/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	SOCIAL ENGINERING</a:t>
            </a:r>
            <a:r>
              <a:rPr lang="en-ID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79500" indent="-355600"/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BHAKTI MASYARAKAT</a:t>
            </a:r>
          </a:p>
        </p:txBody>
      </p:sp>
    </p:spTree>
    <p:extLst>
      <p:ext uri="{BB962C8B-B14F-4D97-AF65-F5344CB8AC3E}">
        <p14:creationId xmlns:p14="http://schemas.microsoft.com/office/powerpoint/2010/main" val="60873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F0092-425D-7EF6-7EF8-FD88C7A6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4D67D-6BD6-A1D2-D91A-1708785D4ACC}"/>
              </a:ext>
            </a:extLst>
          </p:cNvPr>
          <p:cNvSpPr txBox="1"/>
          <p:nvPr/>
        </p:nvSpPr>
        <p:spPr>
          <a:xfrm>
            <a:off x="3577554" y="2340864"/>
            <a:ext cx="48599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Impact" panose="020B0806030902050204" pitchFamily="34" charset="0"/>
              </a:rPr>
              <a:t>SEKIAN</a:t>
            </a:r>
          </a:p>
          <a:p>
            <a:pPr algn="ctr"/>
            <a:r>
              <a:rPr lang="en-US" sz="6600" dirty="0">
                <a:solidFill>
                  <a:srgbClr val="FFFF00"/>
                </a:solidFill>
                <a:latin typeface="Impact" panose="020B0806030902050204" pitchFamily="34" charset="0"/>
              </a:rPr>
              <a:t>DAN</a:t>
            </a:r>
          </a:p>
          <a:p>
            <a:pPr algn="ctr"/>
            <a:r>
              <a:rPr lang="en-US" sz="6600" dirty="0">
                <a:solidFill>
                  <a:srgbClr val="FFFF00"/>
                </a:solidFill>
                <a:latin typeface="Impact" panose="020B0806030902050204" pitchFamily="34" charset="0"/>
              </a:rPr>
              <a:t>TERIMA KASIH</a:t>
            </a:r>
            <a:endParaRPr lang="en-ID" sz="6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E08DA-C9FB-90F9-AC15-4CB1995BA994}"/>
              </a:ext>
            </a:extLst>
          </p:cNvPr>
          <p:cNvGrpSpPr/>
          <p:nvPr/>
        </p:nvGrpSpPr>
        <p:grpSpPr>
          <a:xfrm>
            <a:off x="5025230" y="1109241"/>
            <a:ext cx="1964567" cy="1054593"/>
            <a:chOff x="3505200" y="902285"/>
            <a:chExt cx="3451535" cy="1852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377F59-4F03-BF95-34C3-25FD71354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FCE955-7496-55AA-4B0B-FB64C8C9B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669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8982</TotalTime>
  <Words>197</Words>
  <Application>Microsoft Office PowerPoint</Application>
  <PresentationFormat>Widescreen</PresentationFormat>
  <Paragraphs>60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Tahoma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Ntmc Editor</dc:creator>
  <cp:lastModifiedBy>basuki budi nugroho</cp:lastModifiedBy>
  <cp:revision>88</cp:revision>
  <cp:lastPrinted>2024-06-12T10:58:13Z</cp:lastPrinted>
  <dcterms:created xsi:type="dcterms:W3CDTF">2024-06-07T03:50:26Z</dcterms:created>
  <dcterms:modified xsi:type="dcterms:W3CDTF">2024-11-28T12:40:06Z</dcterms:modified>
</cp:coreProperties>
</file>